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3646-6FB7-09F1-24B1-0BA72FFB5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CABAD9-C8C6-9EA2-DB74-2A5FB75A3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31ADA-A64C-43EE-E253-96FFA8CB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FEB79-EFC2-CA9C-456F-4C1F1BBA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03400-1941-B405-DB8A-73C187B4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9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EC3D3-446C-8BE4-43AA-CCEA9EE2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F41D7-E28D-FC6B-CC53-F3F4789CF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28538-EA7C-1FB8-FAB8-B6C0A963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192E7-1BB4-E971-C907-C5DC2FA5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B5D4A-28FB-9F02-D618-556D9B46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4EED3-FD45-0217-A772-8DB2EB147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CD726-B4D7-20D2-D943-F524E485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B284-06A3-D03F-F3A0-8571C476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270EB-9C6D-EDE7-8DAD-B8E549C8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8CCF1-0F83-D85C-F453-EE7C3178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9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F7C7-6087-8DDA-047E-AE23EC54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EBE6B-9162-34D3-0B5C-FE9BA2031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C5B3A-2D84-22DE-E033-10EABCDD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E580E-7352-F424-447C-7FDB594A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7A003-200F-CB21-F436-BECE5F01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F1339-2830-BA3C-586A-02C1D4B3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6E465-B3CD-6A2B-F1B3-B1C26F4A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51A93-2F20-00BD-40ED-E9F813FD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C66A8-B12F-94A3-45BB-30593DA64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6F6E8-4FC5-D14A-29C5-8245E03F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3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AD47-2F24-4CD1-5DF4-7317AB33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64F4-6321-7C7A-262F-67144E497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F1641-D1B1-ACCD-0EE1-41BBD57EE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3444B-DF4C-E518-11CB-708A9715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4F12E-B654-AA9C-B1E7-63367CF5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73458-AB5C-653A-11CE-221D1636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2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7C52-D201-73E1-C04F-57494BB9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9D919-896E-239D-D109-457508EDB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E281E-6573-7D16-1EE0-63BB5D5DF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3084B-45D8-D187-AB0B-2FDB0A824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15E29-BE29-353A-1A59-15178D734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59833-1EA8-50E5-1D36-F794D4DD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68745-A054-4DBD-445E-A0BD7EFE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6C607F-9FBA-A5E7-4EBA-F4446EDE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4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8FEC-0195-292C-853F-637C6AA4B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C957A-856A-1031-F243-29E0D96FC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55B69-58DB-ED8B-0EDE-99F1E0B6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76E50-0558-B192-5D34-D14D8A62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A2339E-7EF2-80C0-4A26-E76E1B8A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8118F-82B3-F343-83FD-23AF34AC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CAC11-EB85-AA18-3DB7-AE092C9F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2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DAEE0-EB6A-99CE-3E82-C537D39EC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2F06D-54D0-408D-D330-E6A82E5C9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81108-EBB8-0932-1EB8-A8C8CE426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2C2E4-2E55-F7CF-4980-D0B839303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6375E-0668-9FE0-D8D8-03406E4A4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B0C17-13B4-109C-F9AA-0BC93A95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B7B2-91E8-2D13-1ECF-37E2A7F3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256C90-7299-DBBF-1E30-741D73AA2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9D756-831E-0A22-50C7-A593A7E4E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2D46A-3B31-0E9E-8512-3572111B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54C22-078B-DF82-3914-7B34B2E3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EDB3D-F78D-CAB5-F8A5-416A520C9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1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C6B71E-C4B6-0680-3176-0B660C9A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A80C5-A025-3CAD-891B-C04CCE688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AA2F0-C7DD-BE4B-BEC2-B7F2F933B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4CCA-0BE4-45B4-8DAA-A98EBDDEE7C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1D58F-8E30-D343-40BB-09D3D70C5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2BBAE-B92B-68A0-3D16-F7EE69BB1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5BD31-4106-44AD-812D-2BEB9C48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Beveled 3">
            <a:extLst>
              <a:ext uri="{FF2B5EF4-FFF2-40B4-BE49-F238E27FC236}">
                <a16:creationId xmlns:a16="http://schemas.microsoft.com/office/drawing/2014/main" id="{97381BE4-8FF8-6E4F-E5C1-2867BC819B96}"/>
              </a:ext>
            </a:extLst>
          </p:cNvPr>
          <p:cNvSpPr/>
          <p:nvPr/>
        </p:nvSpPr>
        <p:spPr>
          <a:xfrm flipH="1">
            <a:off x="4695941" y="1138335"/>
            <a:ext cx="2800118" cy="1250302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অনুষঙ্গের</a:t>
            </a:r>
            <a:r>
              <a:rPr lang="en-US" sz="2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8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Rectangle: Beveled 4">
            <a:extLst>
              <a:ext uri="{FF2B5EF4-FFF2-40B4-BE49-F238E27FC236}">
                <a16:creationId xmlns:a16="http://schemas.microsoft.com/office/drawing/2014/main" id="{D922A81F-FBBC-92CB-5ECF-3B2EB6EBA94C}"/>
              </a:ext>
            </a:extLst>
          </p:cNvPr>
          <p:cNvSpPr/>
          <p:nvPr/>
        </p:nvSpPr>
        <p:spPr>
          <a:xfrm>
            <a:off x="1360276" y="4040059"/>
            <a:ext cx="2607409" cy="1042416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সাদৃশ্যের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6" name="Rectangle: Beveled 5">
            <a:extLst>
              <a:ext uri="{FF2B5EF4-FFF2-40B4-BE49-F238E27FC236}">
                <a16:creationId xmlns:a16="http://schemas.microsoft.com/office/drawing/2014/main" id="{E6B8247C-82CC-B2CE-A625-BADD5E6BE116}"/>
              </a:ext>
            </a:extLst>
          </p:cNvPr>
          <p:cNvSpPr/>
          <p:nvPr/>
        </p:nvSpPr>
        <p:spPr>
          <a:xfrm>
            <a:off x="4957199" y="4000125"/>
            <a:ext cx="2423316" cy="1146359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সন্নিধির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7" name="Rectangle: Beveled 6">
            <a:extLst>
              <a:ext uri="{FF2B5EF4-FFF2-40B4-BE49-F238E27FC236}">
                <a16:creationId xmlns:a16="http://schemas.microsoft.com/office/drawing/2014/main" id="{87E085E6-EDA8-18B3-214B-E478A4DD6004}"/>
              </a:ext>
            </a:extLst>
          </p:cNvPr>
          <p:cNvSpPr/>
          <p:nvPr/>
        </p:nvSpPr>
        <p:spPr>
          <a:xfrm>
            <a:off x="8519319" y="4000125"/>
            <a:ext cx="2674774" cy="1042416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কারণতার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56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FB65897D-BD0D-4DD3-612B-F7F084AE7707}"/>
              </a:ext>
            </a:extLst>
          </p:cNvPr>
          <p:cNvSpPr/>
          <p:nvPr/>
        </p:nvSpPr>
        <p:spPr>
          <a:xfrm>
            <a:off x="1184987" y="5043195"/>
            <a:ext cx="2789854" cy="6997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সাদৃশ্যের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Flowchart: Magnetic Disk 2">
            <a:extLst>
              <a:ext uri="{FF2B5EF4-FFF2-40B4-BE49-F238E27FC236}">
                <a16:creationId xmlns:a16="http://schemas.microsoft.com/office/drawing/2014/main" id="{254E3E94-F69A-71F5-9681-D3BFEA11DFA1}"/>
              </a:ext>
            </a:extLst>
          </p:cNvPr>
          <p:cNvSpPr/>
          <p:nvPr/>
        </p:nvSpPr>
        <p:spPr>
          <a:xfrm>
            <a:off x="4906346" y="5141166"/>
            <a:ext cx="2379307" cy="6997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সন্নিধির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72C23B46-6D37-9F60-DD6E-DA22BCDE1F33}"/>
              </a:ext>
            </a:extLst>
          </p:cNvPr>
          <p:cNvSpPr/>
          <p:nvPr/>
        </p:nvSpPr>
        <p:spPr>
          <a:xfrm>
            <a:off x="8826855" y="5136499"/>
            <a:ext cx="2295233" cy="69979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কারণতার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নিয়ম</a:t>
            </a:r>
            <a:endParaRPr lang="en-US" sz="2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592BBC-7405-4788-662C-A8AD9E688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987" y="1464907"/>
            <a:ext cx="2286001" cy="31420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BFEE53-D403-A533-0CC1-8CF40DEBB7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47" y="1464907"/>
            <a:ext cx="2286001" cy="30604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5F9DE0-896B-5986-F6AA-D9D8933F92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855" y="1424028"/>
            <a:ext cx="2099290" cy="30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91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>
            <a:extLst>
              <a:ext uri="{FF2B5EF4-FFF2-40B4-BE49-F238E27FC236}">
                <a16:creationId xmlns:a16="http://schemas.microsoft.com/office/drawing/2014/main" id="{716A2090-10B2-7D3B-C47B-12728F2F943B}"/>
              </a:ext>
            </a:extLst>
          </p:cNvPr>
          <p:cNvSpPr/>
          <p:nvPr/>
        </p:nvSpPr>
        <p:spPr>
          <a:xfrm>
            <a:off x="4071257" y="1614196"/>
            <a:ext cx="4049486" cy="414279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endParaRPr lang="en-US" sz="32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46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Kalpurush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sanjibruidas91@gmail.com</cp:lastModifiedBy>
  <cp:revision>1</cp:revision>
  <dcterms:created xsi:type="dcterms:W3CDTF">2022-12-19T22:25:49Z</dcterms:created>
  <dcterms:modified xsi:type="dcterms:W3CDTF">2022-12-19T22:47:37Z</dcterms:modified>
</cp:coreProperties>
</file>